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91E8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LOOPCARD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screenshot after a runaway agent.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Boom it on social. Buy a new domain. Do not ship an MCP gateway.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Preview: cryptobook.space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11111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17373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network — out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24028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CryptoBook social is not the 2026 product.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05156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12801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0" y="173736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— 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583680" y="224028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X, LinkedIn, Reddit, PH. The unit is a PNG.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52044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11111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7490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42062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— changeable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60" y="47091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loopcard.ai / .app. Preview on cryptobook.space.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309360" y="3520440"/>
            <a:ext cx="5486400" cy="2240280"/>
          </a:xfrm>
          <a:prstGeom prst="roundRect">
            <a:avLst>
              <a:gd name="adj" fmla="val 4082"/>
            </a:avLst>
          </a:prstGeom>
          <a:solidFill>
            <a:srgbClr val="11111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0" y="37490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83680" y="42062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— still dead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583680" y="47091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Permit.io, free scanners, Okta SSO $0 extra.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cards actually go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05840"/>
          <a:ext cx="11064240" cy="5029200"/>
        </p:xfrm>
        <a:graphic>
          <a:graphicData uri="http://schemas.openxmlformats.org/drawingml/2006/table">
            <a:tbl>
              <a:tblPr/>
              <a:tblGrid>
                <a:gridCol w="3840480"/>
                <a:gridCol w="2926080"/>
                <a:gridCol w="4297680"/>
              </a:tblGrid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1E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1E8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1E8A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Cursor Pro / Teams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 / $40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Write code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Claude Pro / Max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 / from $100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 + Claude Code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Lindy Plus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$29.99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Inbox / meetings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Langfuse Core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$29 or $0 self-host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Permit.io MCP GW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/ $25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Gateway — we will not clone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IBM Quantum classroom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Free, real QPUs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F2F2F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Quantum — we will not clone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 vs boom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5349240" cy="5120640"/>
          </a:xfrm>
          <a:prstGeom prst="roundRect">
            <a:avLst>
              <a:gd name="adj" fmla="val 1786"/>
            </a:avLst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6126480" y="1051560"/>
            <a:ext cx="5349240" cy="5120640"/>
          </a:xfrm>
          <a:prstGeom prst="roundRect">
            <a:avLst>
              <a:gd name="adj" fmla="val 1786"/>
            </a:avLst>
          </a:prstGeom>
          <a:solidFill>
            <a:srgbClr val="111111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344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Slip / Hallpass / MCP blast-card SaaS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LLM proxy (key honeypot)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Langfuse clone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classroom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“AI Act certified”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CryptoBook social as the product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55080" y="12344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6E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55080" y="16916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Loopcard: a pink bill card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$6,000 overnight as the demo (public story)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CSV — parsed in the browser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keys, no account, no gateway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on X / LinkedIn / Reddit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domain when you buy it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$6,000 is the hook. The PNG is the product.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2743200" cy="4023360"/>
          </a:xfrm>
          <a:prstGeom prst="roundRect">
            <a:avLst>
              <a:gd name="adj" fmla="val 3333"/>
            </a:avLst>
          </a:prstGeom>
          <a:solidFill>
            <a:srgbClr val="111111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9202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$6,000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310896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overnight Claude Code story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429000" y="1280160"/>
            <a:ext cx="2743200" cy="4023360"/>
          </a:xfrm>
          <a:prstGeom prst="roundRect">
            <a:avLst>
              <a:gd name="adj" fmla="val 3333"/>
            </a:avLst>
          </a:prstGeom>
          <a:solidFill>
            <a:srgbClr val="111111"/>
          </a:solidFill>
          <a:ln/>
        </p:spPr>
      </p:sp>
      <p:sp>
        <p:nvSpPr>
          <p:cNvPr id="7" name="Text 5"/>
          <p:cNvSpPr/>
          <p:nvPr/>
        </p:nvSpPr>
        <p:spPr>
          <a:xfrm>
            <a:off x="3429000" y="19202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$1,263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11880" y="310896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Cursor month on HN — they shipped OSS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09360" y="1280160"/>
            <a:ext cx="2743200" cy="4023360"/>
          </a:xfrm>
          <a:prstGeom prst="roundRect">
            <a:avLst>
              <a:gd name="adj" fmla="val 3333"/>
            </a:avLst>
          </a:prstGeom>
          <a:solidFill>
            <a:srgbClr val="111111"/>
          </a:solidFill>
          <a:ln/>
        </p:spPr>
      </p:sp>
      <p:sp>
        <p:nvSpPr>
          <p:cNvPr id="10" name="Text 8"/>
          <p:cNvSpPr/>
          <p:nvPr/>
        </p:nvSpPr>
        <p:spPr>
          <a:xfrm>
            <a:off x="6309360" y="19202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$480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492240" y="310896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/dev / month in one 2026 audit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189720" y="1280160"/>
            <a:ext cx="2743200" cy="4023360"/>
          </a:xfrm>
          <a:prstGeom prst="roundRect">
            <a:avLst>
              <a:gd name="adj" fmla="val 3333"/>
            </a:avLst>
          </a:prstGeom>
          <a:solidFill>
            <a:srgbClr val="111111"/>
          </a:solidFill>
          <a:ln/>
        </p:spPr>
      </p:sp>
      <p:sp>
        <p:nvSpPr>
          <p:cNvPr id="13" name="Text 11"/>
          <p:cNvSpPr/>
          <p:nvPr/>
        </p:nvSpPr>
        <p:spPr>
          <a:xfrm>
            <a:off x="9189720" y="19202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91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372600" y="310896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IPs/week on old CryptoBook social — not a channel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(social first)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11064240" cy="841248"/>
          </a:xfrm>
          <a:prstGeom prst="roundRect">
            <a:avLst>
              <a:gd name="adj" fmla="val 8696"/>
            </a:avLst>
          </a:prstGeom>
          <a:solidFill>
            <a:srgbClr val="111111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" y="1207008"/>
            <a:ext cx="502920" cy="502920"/>
          </a:xfrm>
          <a:prstGeom prst="ellipse">
            <a:avLst/>
          </a:prstGeom>
          <a:solidFill>
            <a:srgbClr val="E91E8A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6187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554480" y="12344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thread + card PNG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11064240" cy="841248"/>
          </a:xfrm>
          <a:prstGeom prst="roundRect">
            <a:avLst>
              <a:gd name="adj" fmla="val 8696"/>
            </a:avLst>
          </a:prstGeom>
          <a:solidFill>
            <a:srgbClr val="111111"/>
          </a:solidFill>
          <a:ln/>
        </p:spPr>
      </p:sp>
      <p:sp>
        <p:nvSpPr>
          <p:cNvPr id="8" name="Shape 6"/>
          <p:cNvSpPr/>
          <p:nvPr/>
        </p:nvSpPr>
        <p:spPr>
          <a:xfrm>
            <a:off x="777240" y="2167128"/>
            <a:ext cx="502920" cy="502920"/>
          </a:xfrm>
          <a:prstGeom prst="ellipse">
            <a:avLst/>
          </a:prstGeom>
          <a:solidFill>
            <a:srgbClr val="E91E8A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222199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554480" y="219456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 (Virtus voice)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971800"/>
            <a:ext cx="11064240" cy="841248"/>
          </a:xfrm>
          <a:prstGeom prst="roundRect">
            <a:avLst>
              <a:gd name="adj" fmla="val 8696"/>
            </a:avLst>
          </a:prstGeom>
          <a:solidFill>
            <a:srgbClr val="111111"/>
          </a:solidFill>
          <a:ln/>
        </p:spPr>
      </p:sp>
      <p:sp>
        <p:nvSpPr>
          <p:cNvPr id="12" name="Shape 10"/>
          <p:cNvSpPr/>
          <p:nvPr/>
        </p:nvSpPr>
        <p:spPr>
          <a:xfrm>
            <a:off x="777240" y="3127248"/>
            <a:ext cx="502920" cy="502920"/>
          </a:xfrm>
          <a:prstGeom prst="ellipse">
            <a:avLst/>
          </a:prstGeom>
          <a:solidFill>
            <a:srgbClr val="E91E8A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18211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554480" y="31546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Reddit: r/ClaudeAI, r/cursor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931920"/>
            <a:ext cx="11064240" cy="841248"/>
          </a:xfrm>
          <a:prstGeom prst="roundRect">
            <a:avLst>
              <a:gd name="adj" fmla="val 8696"/>
            </a:avLst>
          </a:prstGeom>
          <a:solidFill>
            <a:srgbClr val="111111"/>
          </a:solidFill>
          <a:ln/>
        </p:spPr>
      </p:sp>
      <p:sp>
        <p:nvSpPr>
          <p:cNvPr id="16" name="Shape 14"/>
          <p:cNvSpPr/>
          <p:nvPr/>
        </p:nvSpPr>
        <p:spPr>
          <a:xfrm>
            <a:off x="777240" y="4087368"/>
            <a:ext cx="502920" cy="502920"/>
          </a:xfrm>
          <a:prstGeom prst="ellipse">
            <a:avLst/>
          </a:prstGeom>
          <a:solidFill>
            <a:srgbClr val="E91E8A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14223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54480" y="411480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Shorts: 15s $6k night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4892040"/>
            <a:ext cx="11064240" cy="841248"/>
          </a:xfrm>
          <a:prstGeom prst="roundRect">
            <a:avLst>
              <a:gd name="adj" fmla="val 8696"/>
            </a:avLst>
          </a:prstGeom>
          <a:solidFill>
            <a:srgbClr val="111111"/>
          </a:solidFill>
          <a:ln/>
        </p:spPr>
      </p:sp>
      <p:sp>
        <p:nvSpPr>
          <p:cNvPr id="20" name="Shape 18"/>
          <p:cNvSpPr/>
          <p:nvPr/>
        </p:nvSpPr>
        <p:spPr>
          <a:xfrm>
            <a:off x="777240" y="5047488"/>
            <a:ext cx="502920" cy="502920"/>
          </a:xfrm>
          <a:prstGeom prst="ellipse">
            <a:avLst/>
          </a:prstGeom>
          <a:solidFill>
            <a:srgbClr val="E91E8A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510235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554480" y="50749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after organic screenshots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91E8A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1887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next steps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5156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Register loopcard.ai or loopcard.app → A record 173.249.19.205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Post the social kit. Attach the card. Link the preview.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Do not charge until a pricing page says so.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Do not add API-key fields. Ever.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2F2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Full docs: /root/cryptobook-next/docs/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653796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Virtus Labs  ·  Internal  ·  18 Sep 2026  ·  Not legal advice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Loopcard — strategy deck</dc:title>
  <dc:subject>18 September 2026</dc:subject>
  <dc:creator>Virtus Blockchain Labs</dc:creator>
  <cp:lastModifiedBy>Virtus Blockchain Labs</cp:lastModifiedBy>
  <cp:revision>1</cp:revision>
  <dcterms:created xsi:type="dcterms:W3CDTF">2026-09-18T05:23:58Z</dcterms:created>
  <dcterms:modified xsi:type="dcterms:W3CDTF">2026-09-18T05:23:58Z</dcterms:modified>
</cp:coreProperties>
</file>